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custShowLst>
    <p:custShow name="Custom Show 1" id="0">
      <p:sldLst>
        <p:sld r:id="rId2"/>
        <p:sld r:id="rId3"/>
        <p:sld r:id="rId4"/>
        <p:sld r:id="rId5"/>
        <p:sld r:id="rId6"/>
        <p:sld r:id="rId7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riq Khan" initials="TK" lastIdx="1" clrIdx="0">
    <p:extLst>
      <p:ext uri="{19B8F6BF-5375-455C-9EA6-DF929625EA0E}">
        <p15:presenceInfo xmlns:p15="http://schemas.microsoft.com/office/powerpoint/2012/main" userId="Tariq Kh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84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94722-4F8D-45AF-B4B1-926CEDAD303A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05AC-F3F9-444D-A22A-EDAFBDE3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027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529">
        <p:fade/>
      </p:transition>
    </mc:Choice>
    <mc:Fallback>
      <p:transition spd="med" advTm="8529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94722-4F8D-45AF-B4B1-926CEDAD303A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05AC-F3F9-444D-A22A-EDAFBDE3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86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529">
        <p:fade/>
      </p:transition>
    </mc:Choice>
    <mc:Fallback>
      <p:transition spd="med" advTm="8529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94722-4F8D-45AF-B4B1-926CEDAD303A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05AC-F3F9-444D-A22A-EDAFBDE3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757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529">
        <p:fade/>
      </p:transition>
    </mc:Choice>
    <mc:Fallback>
      <p:transition spd="med" advTm="8529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94722-4F8D-45AF-B4B1-926CEDAD303A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05AC-F3F9-444D-A22A-EDAFBDE3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931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529">
        <p:fade/>
      </p:transition>
    </mc:Choice>
    <mc:Fallback>
      <p:transition spd="med" advTm="8529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94722-4F8D-45AF-B4B1-926CEDAD303A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05AC-F3F9-444D-A22A-EDAFBDE3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625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529">
        <p:fade/>
      </p:transition>
    </mc:Choice>
    <mc:Fallback>
      <p:transition spd="med" advTm="8529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94722-4F8D-45AF-B4B1-926CEDAD303A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05AC-F3F9-444D-A22A-EDAFBDE3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95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529">
        <p:fade/>
      </p:transition>
    </mc:Choice>
    <mc:Fallback>
      <p:transition spd="med" advTm="8529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94722-4F8D-45AF-B4B1-926CEDAD303A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05AC-F3F9-444D-A22A-EDAFBDE3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04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529">
        <p:fade/>
      </p:transition>
    </mc:Choice>
    <mc:Fallback>
      <p:transition spd="med" advTm="8529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94722-4F8D-45AF-B4B1-926CEDAD303A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05AC-F3F9-444D-A22A-EDAFBDE3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862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529">
        <p:fade/>
      </p:transition>
    </mc:Choice>
    <mc:Fallback>
      <p:transition spd="med" advTm="8529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94722-4F8D-45AF-B4B1-926CEDAD303A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05AC-F3F9-444D-A22A-EDAFBDE3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958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529">
        <p:fade/>
      </p:transition>
    </mc:Choice>
    <mc:Fallback>
      <p:transition spd="med" advTm="8529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94722-4F8D-45AF-B4B1-926CEDAD303A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B61A05AC-F3F9-444D-A22A-EDAFBDE3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588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529">
        <p:fade/>
      </p:transition>
    </mc:Choice>
    <mc:Fallback>
      <p:transition spd="med" advTm="8529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94722-4F8D-45AF-B4B1-926CEDAD303A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05AC-F3F9-444D-A22A-EDAFBDE3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231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529">
        <p:fade/>
      </p:transition>
    </mc:Choice>
    <mc:Fallback>
      <p:transition spd="med" advTm="8529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94722-4F8D-45AF-B4B1-926CEDAD303A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05AC-F3F9-444D-A22A-EDAFBDE3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883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529">
        <p:fade/>
      </p:transition>
    </mc:Choice>
    <mc:Fallback>
      <p:transition spd="med" advTm="8529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94722-4F8D-45AF-B4B1-926CEDAD303A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05AC-F3F9-444D-A22A-EDAFBDE3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892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529">
        <p:fade/>
      </p:transition>
    </mc:Choice>
    <mc:Fallback>
      <p:transition spd="med" advTm="8529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94722-4F8D-45AF-B4B1-926CEDAD303A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05AC-F3F9-444D-A22A-EDAFBDE3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443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529">
        <p:fade/>
      </p:transition>
    </mc:Choice>
    <mc:Fallback>
      <p:transition spd="med" advTm="8529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94722-4F8D-45AF-B4B1-926CEDAD303A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05AC-F3F9-444D-A22A-EDAFBDE3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879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529">
        <p:fade/>
      </p:transition>
    </mc:Choice>
    <mc:Fallback>
      <p:transition spd="med" advTm="8529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94722-4F8D-45AF-B4B1-926CEDAD303A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05AC-F3F9-444D-A22A-EDAFBDE3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996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529">
        <p:fade/>
      </p:transition>
    </mc:Choice>
    <mc:Fallback>
      <p:transition spd="med" advTm="8529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94722-4F8D-45AF-B4B1-926CEDAD303A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05AC-F3F9-444D-A22A-EDAFBDE3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199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529">
        <p:fade/>
      </p:transition>
    </mc:Choice>
    <mc:Fallback>
      <p:transition spd="med" advTm="8529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B94722-4F8D-45AF-B4B1-926CEDAD303A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A05AC-F3F9-444D-A22A-EDAFBDE35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941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>
    <mc:Choice xmlns:p14="http://schemas.microsoft.com/office/powerpoint/2010/main" Requires="p14">
      <p:transition spd="med" p14:dur="700" advTm="8529">
        <p:fade/>
      </p:transition>
    </mc:Choice>
    <mc:Fallback>
      <p:transition spd="med" advTm="8529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jp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10" Type="http://schemas.openxmlformats.org/officeDocument/2006/relationships/image" Target="../media/image4.png"/><Relationship Id="rId4" Type="http://schemas.openxmlformats.org/officeDocument/2006/relationships/image" Target="../media/image5.png"/><Relationship Id="rId9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jp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3.jpg"/><Relationship Id="rId11" Type="http://schemas.openxmlformats.org/officeDocument/2006/relationships/image" Target="../media/image4.png"/><Relationship Id="rId5" Type="http://schemas.openxmlformats.org/officeDocument/2006/relationships/image" Target="../media/image12.png"/><Relationship Id="rId10" Type="http://schemas.openxmlformats.org/officeDocument/2006/relationships/image" Target="../media/image17.jpg"/><Relationship Id="rId4" Type="http://schemas.openxmlformats.org/officeDocument/2006/relationships/image" Target="../media/image11.jpeg"/><Relationship Id="rId9" Type="http://schemas.openxmlformats.org/officeDocument/2006/relationships/image" Target="../media/image1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jp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10" Type="http://schemas.openxmlformats.org/officeDocument/2006/relationships/image" Target="../media/image4.png"/><Relationship Id="rId4" Type="http://schemas.openxmlformats.org/officeDocument/2006/relationships/image" Target="../media/image18.jpg"/><Relationship Id="rId9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33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jpg"/><Relationship Id="rId12" Type="http://schemas.openxmlformats.org/officeDocument/2006/relationships/image" Target="../media/image32.jpe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6.jpg"/><Relationship Id="rId11" Type="http://schemas.openxmlformats.org/officeDocument/2006/relationships/image" Target="../media/image31.jpg"/><Relationship Id="rId5" Type="http://schemas.openxmlformats.org/officeDocument/2006/relationships/image" Target="../media/image25.jpeg"/><Relationship Id="rId15" Type="http://schemas.openxmlformats.org/officeDocument/2006/relationships/image" Target="../media/image4.png"/><Relationship Id="rId10" Type="http://schemas.openxmlformats.org/officeDocument/2006/relationships/image" Target="../media/image30.jpeg"/><Relationship Id="rId4" Type="http://schemas.openxmlformats.org/officeDocument/2006/relationships/image" Target="../media/image24.png"/><Relationship Id="rId9" Type="http://schemas.openxmlformats.org/officeDocument/2006/relationships/image" Target="../media/image29.jpg"/><Relationship Id="rId14" Type="http://schemas.openxmlformats.org/officeDocument/2006/relationships/image" Target="../media/image3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13" Type="http://schemas.openxmlformats.org/officeDocument/2006/relationships/image" Target="../media/image44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8.jpeg"/><Relationship Id="rId12" Type="http://schemas.openxmlformats.org/officeDocument/2006/relationships/image" Target="../media/image43.jpg"/><Relationship Id="rId2" Type="http://schemas.openxmlformats.org/officeDocument/2006/relationships/audio" Target="../media/media6.m4a"/><Relationship Id="rId16" Type="http://schemas.openxmlformats.org/officeDocument/2006/relationships/image" Target="../media/image4.png"/><Relationship Id="rId1" Type="http://schemas.microsoft.com/office/2007/relationships/media" Target="../media/media6.m4a"/><Relationship Id="rId6" Type="http://schemas.openxmlformats.org/officeDocument/2006/relationships/image" Target="../media/image37.jpg"/><Relationship Id="rId11" Type="http://schemas.openxmlformats.org/officeDocument/2006/relationships/image" Target="../media/image42.jpeg"/><Relationship Id="rId5" Type="http://schemas.openxmlformats.org/officeDocument/2006/relationships/image" Target="../media/image36.jpg"/><Relationship Id="rId15" Type="http://schemas.openxmlformats.org/officeDocument/2006/relationships/image" Target="../media/image46.jpeg"/><Relationship Id="rId10" Type="http://schemas.openxmlformats.org/officeDocument/2006/relationships/image" Target="../media/image41.jpg"/><Relationship Id="rId4" Type="http://schemas.openxmlformats.org/officeDocument/2006/relationships/image" Target="../media/image35.jpg"/><Relationship Id="rId9" Type="http://schemas.openxmlformats.org/officeDocument/2006/relationships/image" Target="../media/image40.jpeg"/><Relationship Id="rId14" Type="http://schemas.openxmlformats.org/officeDocument/2006/relationships/image" Target="../media/image4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44" y="2767526"/>
            <a:ext cx="10516511" cy="13229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"/>
            <a:ext cx="12715875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BA70EF-8BB8-4E47-9FDF-0D0872BD61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Bradley Hand ITC" panose="03070402050302030203" pitchFamily="66" charset="77"/>
              </a:rPr>
              <a:t>My name is Aimen</a:t>
            </a:r>
            <a:endParaRPr lang="en-PK" dirty="0">
              <a:solidFill>
                <a:schemeClr val="bg1"/>
              </a:solidFill>
              <a:latin typeface="Bradley Hand ITC" panose="03070402050302030203" pitchFamily="66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A5E273-AA17-8C47-961E-3B3F349FF4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400" dirty="0" smtClean="0">
                <a:solidFill>
                  <a:schemeClr val="bg1"/>
                </a:solidFill>
                <a:latin typeface="Bradley Hand ITC" panose="020F0502020204030204" pitchFamily="34" charset="0"/>
              </a:rPr>
              <a:t>18 ,Aries and a typical INFP</a:t>
            </a:r>
            <a:endParaRPr lang="en-PK" sz="3400" dirty="0">
              <a:solidFill>
                <a:schemeClr val="bg1"/>
              </a:solidFill>
              <a:latin typeface="Bradley Hand ITC" panose="020F0502020204030204" pitchFamily="34" charset="0"/>
            </a:endParaRPr>
          </a:p>
        </p:txBody>
      </p:sp>
      <p:pic>
        <p:nvPicPr>
          <p:cNvPr id="8" name="WhatsApp Audio 2021-12-12 at 3.41.28 PM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03022" y="5734697"/>
            <a:ext cx="932659" cy="87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22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607">
        <p:fade/>
      </p:transition>
    </mc:Choice>
    <mc:Fallback>
      <p:transition spd="med" advTm="106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9" objId="8"/>
        <p14:pauseEvt time="7757" objId="8"/>
        <p14:seekEvt time="7757" objId="8" seek="7681"/>
        <p14:resumeEvt time="7967" objId="8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chemeClr val="accent1">
                <a:lumMod val="50000"/>
              </a:schemeClr>
            </a:gs>
            <a:gs pos="27000">
              <a:srgbClr val="DBE8F4"/>
            </a:gs>
            <a:gs pos="0">
              <a:schemeClr val="accent1">
                <a:lumMod val="20000"/>
                <a:lumOff val="80000"/>
              </a:schemeClr>
            </a:gs>
            <a:gs pos="100000">
              <a:schemeClr val="tx2">
                <a:lumMod val="5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62025" y="-2457450"/>
            <a:ext cx="15240000" cy="1143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98" y="3988064"/>
            <a:ext cx="1918750" cy="25574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499" y="352688"/>
            <a:ext cx="2343151" cy="41656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769" y="2929996"/>
            <a:ext cx="2384925" cy="31765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08" y="538161"/>
            <a:ext cx="2411731" cy="30146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271" y="2435489"/>
            <a:ext cx="1691143" cy="33575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5EE782-39B8-264B-9722-812A062549AC}"/>
              </a:ext>
            </a:extLst>
          </p:cNvPr>
          <p:cNvSpPr txBox="1"/>
          <p:nvPr/>
        </p:nvSpPr>
        <p:spPr>
          <a:xfrm>
            <a:off x="4529512" y="743101"/>
            <a:ext cx="36069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Freestyle Script" panose="030804020302050B0404" pitchFamily="66" charset="77"/>
              </a:rPr>
              <a:t>One thing to know about me I’m an </a:t>
            </a:r>
            <a:r>
              <a:rPr lang="en-GB" sz="3600" dirty="0" err="1">
                <a:latin typeface="Freestyle Script" panose="030804020302050B0404" pitchFamily="66" charset="77"/>
              </a:rPr>
              <a:t>Astrophile</a:t>
            </a:r>
            <a:r>
              <a:rPr lang="en-GB" sz="3600" dirty="0">
                <a:latin typeface="Freestyle Script" panose="030804020302050B0404" pitchFamily="66" charset="77"/>
              </a:rPr>
              <a:t>, The sky and all that is beyond it , is all that I can think of.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0E8368-CEC5-1B40-9EB9-E1D05D2C4458}"/>
              </a:ext>
            </a:extLst>
          </p:cNvPr>
          <p:cNvSpPr txBox="1"/>
          <p:nvPr/>
        </p:nvSpPr>
        <p:spPr>
          <a:xfrm>
            <a:off x="5744519" y="2346411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PK" dirty="0"/>
          </a:p>
        </p:txBody>
      </p:sp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6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1686">
        <p:fade/>
      </p:transition>
    </mc:Choice>
    <mc:Fallback>
      <p:transition spd="med" advTm="116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4">
            <a:alphaModFix amt="62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55339" y="-177805"/>
            <a:ext cx="16249650" cy="10833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5" y="-351742"/>
            <a:ext cx="2892669" cy="4333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632" y="-177805"/>
            <a:ext cx="2553574" cy="34036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344" y="2462558"/>
            <a:ext cx="2411440" cy="266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36" y="2811312"/>
            <a:ext cx="1707192" cy="25607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872" y="796305"/>
            <a:ext cx="2378657" cy="31858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A325EA-9790-AF40-AC4B-C4474C537C1A}"/>
              </a:ext>
            </a:extLst>
          </p:cNvPr>
          <p:cNvSpPr txBox="1"/>
          <p:nvPr/>
        </p:nvSpPr>
        <p:spPr>
          <a:xfrm flipH="1">
            <a:off x="8059737" y="716399"/>
            <a:ext cx="2797756" cy="3265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dirty="0">
                <a:latin typeface="Freestyle Script" panose="020F0502020204030204" pitchFamily="34" charset="0"/>
              </a:rPr>
              <a:t>Free, bright and solo I may not be able to see whats beyond the sky but I sure can see what’s underneath </a:t>
            </a:r>
            <a:r>
              <a:rPr lang="en-GB" sz="2500" dirty="0" smtClean="0">
                <a:latin typeface="Freestyle Script" panose="020F0502020204030204" pitchFamily="34" charset="0"/>
              </a:rPr>
              <a:t>it.</a:t>
            </a:r>
          </a:p>
          <a:p>
            <a:pPr algn="ctr"/>
            <a:r>
              <a:rPr lang="en-GB" sz="2500" dirty="0" smtClean="0">
                <a:latin typeface="Freestyle Script" panose="020F0502020204030204" pitchFamily="34" charset="0"/>
              </a:rPr>
              <a:t>Meteor showers</a:t>
            </a:r>
            <a:r>
              <a:rPr lang="en-GB" sz="2500" dirty="0">
                <a:latin typeface="Freestyle Script" panose="020F0502020204030204" pitchFamily="34" charset="0"/>
              </a:rPr>
              <a:t>, NorthernLights and  bioluminescent seas are </a:t>
            </a:r>
            <a:r>
              <a:rPr lang="en-GB" sz="2500" dirty="0" smtClean="0">
                <a:latin typeface="Freestyle Script" panose="020F0502020204030204" pitchFamily="34" charset="0"/>
              </a:rPr>
              <a:t>sights</a:t>
            </a:r>
            <a:r>
              <a:rPr lang="en-GB" sz="2500" dirty="0" smtClean="0">
                <a:latin typeface="Freestyle Script" panose="020F0502020204030204" pitchFamily="34" charset="0"/>
              </a:rPr>
              <a:t> </a:t>
            </a:r>
            <a:r>
              <a:rPr lang="en-GB" sz="2500" dirty="0">
                <a:latin typeface="Freestyle Script" panose="020F0502020204030204" pitchFamily="34" charset="0"/>
              </a:rPr>
              <a:t>I live for.</a:t>
            </a:r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66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568">
        <p:fade/>
      </p:transition>
    </mc:Choice>
    <mc:Fallback>
      <p:transition spd="med" advTm="135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286" y="0"/>
            <a:ext cx="4811714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14925" cy="63531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26281" y="2528716"/>
            <a:ext cx="3805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It’s a secret but I’m a whole lot crazier than what you’d expect me to be. And its only the people closest to me who know the craziest of 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348" y="3763505"/>
            <a:ext cx="4125993" cy="30944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827" y="0"/>
            <a:ext cx="3054793" cy="47731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351" y="4006118"/>
            <a:ext cx="2158146" cy="28765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4511"/>
            <a:ext cx="2557462" cy="1408157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82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28">
        <p:fade/>
      </p:transition>
    </mc:Choice>
    <mc:Fallback>
      <p:transition spd="med" advTm="150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3019" y="-482855"/>
            <a:ext cx="12630150" cy="9067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909" y="1268449"/>
            <a:ext cx="1776064" cy="31527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298" y="-137031"/>
            <a:ext cx="3356833" cy="59637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78" y="-114146"/>
            <a:ext cx="3190468" cy="34726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08660" y="1662856"/>
            <a:ext cx="2216069" cy="25152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86" y="-114146"/>
            <a:ext cx="2694109" cy="35909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803" y="2844837"/>
            <a:ext cx="1720442" cy="30575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250" y="2448649"/>
            <a:ext cx="1851436" cy="24670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102" y="175450"/>
            <a:ext cx="1783954" cy="23777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177" y="4178132"/>
            <a:ext cx="1559123" cy="2771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024" y="4904522"/>
            <a:ext cx="1508982" cy="15089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BDCD78-D77D-3E40-88BF-F6769077DA0E}"/>
              </a:ext>
            </a:extLst>
          </p:cNvPr>
          <p:cNvSpPr txBox="1"/>
          <p:nvPr/>
        </p:nvSpPr>
        <p:spPr>
          <a:xfrm>
            <a:off x="790035" y="4365429"/>
            <a:ext cx="36682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let’s come back to the subtle me. Sunrise ,a nice cup of boba tea, soft music paired with a good book and my pets are a perfect image of what my Sundays look like.</a:t>
            </a:r>
            <a:endParaRPr lang="en-PK" dirty="0"/>
          </a:p>
        </p:txBody>
      </p:sp>
      <p:pic>
        <p:nvPicPr>
          <p:cNvPr id="16" name="Audio 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074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6681">
        <p:fade/>
      </p:transition>
    </mc:Choice>
    <mc:Fallback>
      <p:transition spd="med" advTm="166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93" y="0"/>
            <a:ext cx="3352800" cy="502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990" y="2445825"/>
            <a:ext cx="3031724" cy="45393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516" y="1134099"/>
            <a:ext cx="3002176" cy="3581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777" y="0"/>
            <a:ext cx="2847473" cy="17811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691" y="-38101"/>
            <a:ext cx="3619705" cy="36197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70448"/>
            <a:ext cx="2173275" cy="21732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948" y="3103117"/>
            <a:ext cx="3248788" cy="386760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074" y="4991070"/>
            <a:ext cx="1979652" cy="19796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386" y="0"/>
            <a:ext cx="2913876" cy="38957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488" y="2731657"/>
            <a:ext cx="3278102" cy="42535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193" y="2388487"/>
            <a:ext cx="1826065" cy="18260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993" y="3047070"/>
            <a:ext cx="1562010" cy="195039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74878" y="243588"/>
            <a:ext cx="28879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It’s a lie when someone says weather doesn’t affect their mood, on a bad day, a walk through a garden, cycling in the fields under the setting sun is what works like magic on me.</a:t>
            </a:r>
            <a:endParaRPr lang="en-US" dirty="0"/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45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9244">
        <p:fade/>
      </p:transition>
    </mc:Choice>
    <mc:Fallback>
      <p:transition spd="med" advTm="192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202</TotalTime>
  <Words>184</Words>
  <Application>Microsoft Office PowerPoint</Application>
  <PresentationFormat>Widescreen</PresentationFormat>
  <Paragraphs>8</Paragraphs>
  <Slides>6</Slides>
  <Notes>0</Notes>
  <HiddenSlides>0</HiddenSlides>
  <MMClips>6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  <vt:variant>
        <vt:lpstr>Custom Shows</vt:lpstr>
      </vt:variant>
      <vt:variant>
        <vt:i4>1</vt:i4>
      </vt:variant>
    </vt:vector>
  </HeadingPairs>
  <TitlesOfParts>
    <vt:vector size="12" baseType="lpstr">
      <vt:lpstr>Arial</vt:lpstr>
      <vt:lpstr>Bradley Hand ITC</vt:lpstr>
      <vt:lpstr>Corbel</vt:lpstr>
      <vt:lpstr>Freestyle Script</vt:lpstr>
      <vt:lpstr>Parallax</vt:lpstr>
      <vt:lpstr>My name is Aimen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Custom Show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Tariq Khan</dc:creator>
  <cp:lastModifiedBy>Tariq Khan</cp:lastModifiedBy>
  <cp:revision>24</cp:revision>
  <dcterms:created xsi:type="dcterms:W3CDTF">2021-12-11T19:56:59Z</dcterms:created>
  <dcterms:modified xsi:type="dcterms:W3CDTF">2021-12-12T15:21:45Z</dcterms:modified>
</cp:coreProperties>
</file>